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14" autoAdjust="0"/>
    <p:restoredTop sz="54659" autoAdjust="0"/>
  </p:normalViewPr>
  <p:slideViewPr>
    <p:cSldViewPr>
      <p:cViewPr varScale="1">
        <p:scale>
          <a:sx n="38" d="100"/>
          <a:sy n="38" d="100"/>
        </p:scale>
        <p:origin x="-14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591561-55D4-48A5-B8D0-29264E1828B8}" type="datetimeFigureOut">
              <a:rPr lang="en-GB" smtClean="0"/>
              <a:pPr/>
              <a:t>07/01/2015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2A3522-A9FA-44DD-8F80-A34F4C0802A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A3522-A9FA-44DD-8F80-A34F4C0802A0}" type="slidenum">
              <a:rPr lang="en-GB" smtClean="0"/>
              <a:pPr/>
              <a:t>1</a:t>
            </a:fld>
            <a:endParaRPr lang="en-GB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A3522-A9FA-44DD-8F80-A34F4C0802A0}" type="slidenum">
              <a:rPr lang="en-GB" smtClean="0"/>
              <a:pPr/>
              <a:t>2</a:t>
            </a:fld>
            <a:endParaRPr lang="en-GB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32A3522-A9FA-44DD-8F80-A34F4C0802A0}" type="slidenum">
              <a:rPr lang="en-GB" smtClean="0"/>
              <a:pPr/>
              <a:t>3</a:t>
            </a:fld>
            <a:endParaRPr lang="en-GB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3A1771-5456-4BC8-A2EC-97DBBDF9734F}" type="datetimeFigureOut">
              <a:rPr lang="en-GB" smtClean="0"/>
              <a:pPr/>
              <a:t>07/01/2015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E699B2-C392-4B3C-9CD6-90F33CAD03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3A1771-5456-4BC8-A2EC-97DBBDF9734F}" type="datetimeFigureOut">
              <a:rPr lang="en-GB" smtClean="0"/>
              <a:pPr/>
              <a:t>07/01/2015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E699B2-C392-4B3C-9CD6-90F33CAD03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3A1771-5456-4BC8-A2EC-97DBBDF9734F}" type="datetimeFigureOut">
              <a:rPr lang="en-GB" smtClean="0"/>
              <a:pPr/>
              <a:t>07/01/2015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E699B2-C392-4B3C-9CD6-90F33CAD03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3A1771-5456-4BC8-A2EC-97DBBDF9734F}" type="datetimeFigureOut">
              <a:rPr lang="en-GB" smtClean="0"/>
              <a:pPr/>
              <a:t>07/01/2015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E699B2-C392-4B3C-9CD6-90F33CAD03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3A1771-5456-4BC8-A2EC-97DBBDF9734F}" type="datetimeFigureOut">
              <a:rPr lang="en-GB" smtClean="0"/>
              <a:pPr/>
              <a:t>07/01/2015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E699B2-C392-4B3C-9CD6-90F33CAD03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3A1771-5456-4BC8-A2EC-97DBBDF9734F}" type="datetimeFigureOut">
              <a:rPr lang="en-GB" smtClean="0"/>
              <a:pPr/>
              <a:t>07/01/2015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E699B2-C392-4B3C-9CD6-90F33CAD03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3A1771-5456-4BC8-A2EC-97DBBDF9734F}" type="datetimeFigureOut">
              <a:rPr lang="en-GB" smtClean="0"/>
              <a:pPr/>
              <a:t>07/01/2015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E699B2-C392-4B3C-9CD6-90F33CAD03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3A1771-5456-4BC8-A2EC-97DBBDF9734F}" type="datetimeFigureOut">
              <a:rPr lang="en-GB" smtClean="0"/>
              <a:pPr/>
              <a:t>07/01/2015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E699B2-C392-4B3C-9CD6-90F33CAD03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3A1771-5456-4BC8-A2EC-97DBBDF9734F}" type="datetimeFigureOut">
              <a:rPr lang="en-GB" smtClean="0"/>
              <a:pPr/>
              <a:t>07/01/2015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E699B2-C392-4B3C-9CD6-90F33CAD03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3A1771-5456-4BC8-A2EC-97DBBDF9734F}" type="datetimeFigureOut">
              <a:rPr lang="en-GB" smtClean="0"/>
              <a:pPr/>
              <a:t>07/01/2015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E699B2-C392-4B3C-9CD6-90F33CAD03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8F3A1771-5456-4BC8-A2EC-97DBBDF9734F}" type="datetimeFigureOut">
              <a:rPr lang="en-GB" smtClean="0"/>
              <a:pPr/>
              <a:t>07/01/2015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AE699B2-C392-4B3C-9CD6-90F33CAD03B1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pic>
        <p:nvPicPr>
          <p:cNvPr id="7" name="Picture 6" descr="WH ppt template.jp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-1" y="5273824"/>
            <a:ext cx="9144001" cy="1584176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484784"/>
            <a:ext cx="7772400" cy="1470025"/>
          </a:xfrm>
        </p:spPr>
        <p:txBody>
          <a:bodyPr>
            <a:normAutofit/>
          </a:bodyPr>
          <a:lstStyle/>
          <a:p>
            <a:r>
              <a:rPr lang="en-GB" sz="3200" b="1" dirty="0" smtClean="0"/>
              <a:t>Waste Collection Options Post 2017</a:t>
            </a:r>
            <a:endParaRPr lang="en-GB" sz="32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332656"/>
            <a:ext cx="7772400" cy="1470025"/>
          </a:xfrm>
        </p:spPr>
        <p:txBody>
          <a:bodyPr>
            <a:normAutofit/>
          </a:bodyPr>
          <a:lstStyle/>
          <a:p>
            <a:r>
              <a:rPr lang="en-GB" sz="3200" b="1" dirty="0" smtClean="0"/>
              <a:t>Weekly Alternate Collections</a:t>
            </a:r>
            <a:br>
              <a:rPr lang="en-GB" sz="3200" b="1" dirty="0" smtClean="0"/>
            </a:br>
            <a:r>
              <a:rPr lang="en-GB" sz="3200" b="1" dirty="0" smtClean="0"/>
              <a:t> South Tyneside and Newcastle City</a:t>
            </a:r>
            <a:endParaRPr lang="en-GB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71600" y="2564904"/>
            <a:ext cx="7088832" cy="17526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GB" sz="2800" dirty="0" smtClean="0">
                <a:solidFill>
                  <a:schemeClr val="tx1"/>
                </a:solidFill>
              </a:rPr>
              <a:t> Bob Cummings – South Tyneside Council</a:t>
            </a:r>
          </a:p>
          <a:p>
            <a:pPr algn="l">
              <a:buFont typeface="Arial" pitchFamily="34" charset="0"/>
              <a:buChar char="•"/>
            </a:pPr>
            <a:r>
              <a:rPr lang="en-GB" sz="2800" dirty="0" smtClean="0">
                <a:solidFill>
                  <a:schemeClr val="tx1"/>
                </a:solidFill>
              </a:rPr>
              <a:t> Tony </a:t>
            </a:r>
            <a:r>
              <a:rPr lang="en-GB" sz="2800" dirty="0" err="1" smtClean="0">
                <a:solidFill>
                  <a:schemeClr val="tx1"/>
                </a:solidFill>
              </a:rPr>
              <a:t>Gribbin</a:t>
            </a:r>
            <a:r>
              <a:rPr lang="en-GB" sz="2800" dirty="0" smtClean="0">
                <a:solidFill>
                  <a:schemeClr val="tx1"/>
                </a:solidFill>
              </a:rPr>
              <a:t> – Newcastle City Council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5576" y="188640"/>
            <a:ext cx="7772400" cy="1470025"/>
          </a:xfrm>
        </p:spPr>
        <p:txBody>
          <a:bodyPr>
            <a:normAutofit/>
          </a:bodyPr>
          <a:lstStyle/>
          <a:p>
            <a:r>
              <a:rPr lang="en-GB" sz="3200" b="1" dirty="0" smtClean="0"/>
              <a:t> Conclusions</a:t>
            </a:r>
            <a:endParaRPr lang="en-GB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43608" y="2204864"/>
            <a:ext cx="7416824" cy="1752600"/>
          </a:xfrm>
        </p:spPr>
        <p:txBody>
          <a:bodyPr>
            <a:normAutofit/>
          </a:bodyPr>
          <a:lstStyle/>
          <a:p>
            <a:pPr algn="l">
              <a:buFont typeface="Arial" pitchFamily="34" charset="0"/>
              <a:buChar char="•"/>
            </a:pPr>
            <a:r>
              <a:rPr lang="en-GB" sz="2800" dirty="0" smtClean="0">
                <a:solidFill>
                  <a:schemeClr val="tx1"/>
                </a:solidFill>
              </a:rPr>
              <a:t> Engage with residents on collection options</a:t>
            </a:r>
          </a:p>
          <a:p>
            <a:pPr algn="l">
              <a:buFont typeface="Arial" pitchFamily="34" charset="0"/>
              <a:buChar char="•"/>
            </a:pPr>
            <a:r>
              <a:rPr lang="en-GB" sz="2800" dirty="0" smtClean="0">
                <a:solidFill>
                  <a:schemeClr val="tx1"/>
                </a:solidFill>
              </a:rPr>
              <a:t> Trial different collection options in pilot areas </a:t>
            </a:r>
            <a:endParaRPr lang="en-GB" sz="2800" dirty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NTC-White2013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NTC-White</Template>
  <TotalTime>218</TotalTime>
  <Words>42</Words>
  <Application>Microsoft Office PowerPoint</Application>
  <PresentationFormat>On-screen Show (4:3)</PresentationFormat>
  <Paragraphs>10</Paragraphs>
  <Slides>3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NTC-White2013</vt:lpstr>
      <vt:lpstr>Waste Collection Options Post 2017</vt:lpstr>
      <vt:lpstr>Weekly Alternate Collections  South Tyneside and Newcastle City</vt:lpstr>
      <vt:lpstr> Conclusions</vt:lpstr>
    </vt:vector>
  </TitlesOfParts>
  <Company>NTC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sdan0311</dc:creator>
  <cp:lastModifiedBy>clyo0802</cp:lastModifiedBy>
  <cp:revision>31</cp:revision>
  <dcterms:created xsi:type="dcterms:W3CDTF">2015-01-06T11:35:09Z</dcterms:created>
  <dcterms:modified xsi:type="dcterms:W3CDTF">2015-01-07T10:25:25Z</dcterms:modified>
</cp:coreProperties>
</file>