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69" r:id="rId5"/>
    <p:sldId id="262" r:id="rId6"/>
    <p:sldId id="259" r:id="rId7"/>
    <p:sldId id="267" r:id="rId8"/>
    <p:sldId id="268" r:id="rId9"/>
  </p:sldIdLst>
  <p:sldSz cx="9904413" cy="6859588"/>
  <p:notesSz cx="6858000" cy="9144000"/>
  <p:defaultTextStyle>
    <a:defPPr>
      <a:defRPr lang="en-US"/>
    </a:defPPr>
    <a:lvl1pPr marL="0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63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925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888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851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814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776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739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702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42" y="-450"/>
      </p:cViewPr>
      <p:guideLst>
        <p:guide orient="horz" pos="216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654000"/>
            <a:ext cx="9180000" cy="1494000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5760000"/>
            <a:ext cx="9180000" cy="5400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78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7368-46A3-4F17-B3DE-D25D40DA43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" y="3189792"/>
            <a:ext cx="9517855" cy="360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381000" y="3083246"/>
            <a:ext cx="9525000" cy="201738"/>
          </a:xfrm>
          <a:prstGeom prst="rect">
            <a:avLst/>
          </a:prstGeom>
          <a:solidFill>
            <a:srgbClr val="FF5800">
              <a:alpha val="75000"/>
            </a:srgb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1" name="Picture 10" descr="rb5323_AnnualReport09-10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63319" y="2561263"/>
            <a:ext cx="2153362" cy="986673"/>
          </a:xfrm>
          <a:prstGeom prst="rect">
            <a:avLst/>
          </a:prstGeom>
        </p:spPr>
      </p:pic>
      <p:pic>
        <p:nvPicPr>
          <p:cNvPr id="12" name="Picture 11" descr="people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198401" y="1569886"/>
            <a:ext cx="4319998" cy="197942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5198400" y="3189600"/>
            <a:ext cx="4320000" cy="360000"/>
          </a:xfrm>
          <a:prstGeom prst="rect">
            <a:avLst/>
          </a:prstGeom>
          <a:solidFill>
            <a:schemeClr val="tx2">
              <a:alpha val="30000"/>
            </a:scheme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60000" y="3189600"/>
            <a:ext cx="2160000" cy="360000"/>
          </a:xfrm>
          <a:prstGeom prst="rect">
            <a:avLst/>
          </a:prstGeom>
          <a:solidFill>
            <a:schemeClr val="tx2">
              <a:alpha val="30000"/>
            </a:scheme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6" name="Picture 15" descr="NTP Logo RGB.jp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360000" y="360000"/>
            <a:ext cx="2700528" cy="972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7368-46A3-4F17-B3DE-D25D40DA43A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801712"/>
            <a:ext cx="9180000" cy="56686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0000" y="612917"/>
            <a:ext cx="9180000" cy="4115753"/>
          </a:xfrm>
        </p:spPr>
        <p:txBody>
          <a:bodyPr/>
          <a:lstStyle>
            <a:lvl1pPr marL="0" indent="0">
              <a:buNone/>
              <a:defRPr sz="3400"/>
            </a:lvl1pPr>
            <a:lvl2pPr marL="478963" indent="0">
              <a:buNone/>
              <a:defRPr sz="2900"/>
            </a:lvl2pPr>
            <a:lvl3pPr marL="957925" indent="0">
              <a:buNone/>
              <a:defRPr sz="2500"/>
            </a:lvl3pPr>
            <a:lvl4pPr marL="1436888" indent="0">
              <a:buNone/>
              <a:defRPr sz="2100"/>
            </a:lvl4pPr>
            <a:lvl5pPr marL="1915851" indent="0">
              <a:buNone/>
              <a:defRPr sz="2100"/>
            </a:lvl5pPr>
            <a:lvl6pPr marL="2394814" indent="0">
              <a:buNone/>
              <a:defRPr sz="2100"/>
            </a:lvl6pPr>
            <a:lvl7pPr marL="2873776" indent="0">
              <a:buNone/>
              <a:defRPr sz="2100"/>
            </a:lvl7pPr>
            <a:lvl8pPr marL="3352739" indent="0">
              <a:buNone/>
              <a:defRPr sz="2100"/>
            </a:lvl8pPr>
            <a:lvl9pPr marL="3831702" indent="0">
              <a:buNone/>
              <a:defRPr sz="21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00" y="5368581"/>
            <a:ext cx="9180000" cy="581493"/>
          </a:xfrm>
        </p:spPr>
        <p:txBody>
          <a:bodyPr/>
          <a:lstStyle>
            <a:lvl1pPr marL="0" indent="0">
              <a:buNone/>
              <a:defRPr sz="1500" b="0"/>
            </a:lvl1pPr>
            <a:lvl2pPr marL="478963" indent="0">
              <a:buNone/>
              <a:defRPr sz="1300"/>
            </a:lvl2pPr>
            <a:lvl3pPr marL="957925" indent="0">
              <a:buNone/>
              <a:defRPr sz="1000"/>
            </a:lvl3pPr>
            <a:lvl4pPr marL="1436888" indent="0">
              <a:buNone/>
              <a:defRPr sz="900"/>
            </a:lvl4pPr>
            <a:lvl5pPr marL="1915851" indent="0">
              <a:buNone/>
              <a:defRPr sz="900"/>
            </a:lvl5pPr>
            <a:lvl6pPr marL="2394814" indent="0">
              <a:buNone/>
              <a:defRPr sz="900"/>
            </a:lvl6pPr>
            <a:lvl7pPr marL="2873776" indent="0">
              <a:buNone/>
              <a:defRPr sz="900"/>
            </a:lvl7pPr>
            <a:lvl8pPr marL="3352739" indent="0">
              <a:buNone/>
              <a:defRPr sz="900"/>
            </a:lvl8pPr>
            <a:lvl9pPr marL="383170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7368-46A3-4F17-B3DE-D25D40DA43A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7368-46A3-4F17-B3DE-D25D40DA43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266800" y="1602000"/>
            <a:ext cx="4010400" cy="414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56800" y="1602000"/>
            <a:ext cx="4010400" cy="414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7368-46A3-4F17-B3DE-D25D40DA43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856800" y="1602000"/>
            <a:ext cx="8190000" cy="414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7368-46A3-4F17-B3DE-D25D40DA43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856800" y="1602000"/>
            <a:ext cx="8190000" cy="414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7368-46A3-4F17-B3DE-D25D40DA43A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4000" y="554400"/>
            <a:ext cx="2196000" cy="542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600" y="554400"/>
            <a:ext cx="6418800" cy="542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7368-46A3-4F17-B3DE-D25D40DA43A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Insert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654000"/>
            <a:ext cx="9180000" cy="1494000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5760000"/>
            <a:ext cx="9180000" cy="5400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78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7368-46A3-4F17-B3DE-D25D40DA43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3193200"/>
            <a:ext cx="9540000" cy="360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360000" y="3083246"/>
            <a:ext cx="9525000" cy="201738"/>
          </a:xfrm>
          <a:prstGeom prst="rect">
            <a:avLst/>
          </a:prstGeom>
          <a:solidFill>
            <a:srgbClr val="FF5800">
              <a:alpha val="75000"/>
            </a:srgb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360000" y="2559600"/>
            <a:ext cx="2160000" cy="99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4"/>
          </p:nvPr>
        </p:nvSpPr>
        <p:spPr>
          <a:xfrm>
            <a:off x="5198400" y="1569600"/>
            <a:ext cx="4320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198400" y="3189600"/>
            <a:ext cx="4320000" cy="360000"/>
          </a:xfrm>
          <a:prstGeom prst="rect">
            <a:avLst/>
          </a:prstGeom>
          <a:solidFill>
            <a:schemeClr val="tx2">
              <a:alpha val="30000"/>
            </a:scheme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60000" y="3189600"/>
            <a:ext cx="2188800" cy="360000"/>
          </a:xfrm>
          <a:prstGeom prst="rect">
            <a:avLst/>
          </a:prstGeom>
          <a:solidFill>
            <a:schemeClr val="tx2">
              <a:alpha val="30000"/>
            </a:scheme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2" name="Picture 11" descr="NTP Logo 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60000" y="360000"/>
            <a:ext cx="2700528" cy="972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654000"/>
            <a:ext cx="9180000" cy="1494000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5760000"/>
            <a:ext cx="9180000" cy="5400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78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7368-46A3-4F17-B3DE-D25D40DA43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3193200"/>
            <a:ext cx="9540000" cy="360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360000" y="3083246"/>
            <a:ext cx="9525000" cy="201738"/>
          </a:xfrm>
          <a:prstGeom prst="rect">
            <a:avLst/>
          </a:prstGeom>
          <a:solidFill>
            <a:srgbClr val="FF5800">
              <a:alpha val="75000"/>
            </a:srgb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1" name="Picture 10" descr="NTP Logo 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60000" y="360000"/>
            <a:ext cx="2700528" cy="972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654000"/>
            <a:ext cx="9180000" cy="630000"/>
          </a:xfrm>
        </p:spPr>
        <p:txBody>
          <a:bodyPr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7368-46A3-4F17-B3DE-D25D40DA43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3193200"/>
            <a:ext cx="9540000" cy="360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360000" y="3083246"/>
            <a:ext cx="9525000" cy="201738"/>
          </a:xfrm>
          <a:prstGeom prst="rect">
            <a:avLst/>
          </a:prstGeom>
          <a:solidFill>
            <a:srgbClr val="FF5800">
              <a:alpha val="75000"/>
            </a:srgb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4"/>
          </p:nvPr>
        </p:nvSpPr>
        <p:spPr>
          <a:xfrm>
            <a:off x="5198400" y="1569600"/>
            <a:ext cx="4320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198400" y="3189600"/>
            <a:ext cx="4320000" cy="360000"/>
          </a:xfrm>
          <a:prstGeom prst="rect">
            <a:avLst/>
          </a:prstGeom>
          <a:solidFill>
            <a:schemeClr val="tx2">
              <a:alpha val="30000"/>
            </a:scheme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1" name="Picture 10" descr="NTP Logo 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60000" y="360000"/>
            <a:ext cx="2700528" cy="972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654000"/>
            <a:ext cx="9180000" cy="630000"/>
          </a:xfrm>
        </p:spPr>
        <p:txBody>
          <a:bodyPr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7368-46A3-4F17-B3DE-D25D40DA43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We Listen Create Delive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599191" y="6481914"/>
            <a:ext cx="1981200" cy="21640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0" y="3193200"/>
            <a:ext cx="9540000" cy="360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360000" y="3083246"/>
            <a:ext cx="9525000" cy="201738"/>
          </a:xfrm>
          <a:prstGeom prst="rect">
            <a:avLst/>
          </a:prstGeom>
          <a:solidFill>
            <a:srgbClr val="FF5800">
              <a:alpha val="75000"/>
            </a:srgb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" name="Rounded Rectangular Callout 10"/>
          <p:cNvSpPr/>
          <p:nvPr userDrawn="1"/>
        </p:nvSpPr>
        <p:spPr bwMode="auto">
          <a:xfrm>
            <a:off x="7808986" y="1755775"/>
            <a:ext cx="1504950" cy="1003300"/>
          </a:xfrm>
          <a:prstGeom prst="wedgeRoundRectCallout">
            <a:avLst>
              <a:gd name="adj1" fmla="val -33280"/>
              <a:gd name="adj2" fmla="val 73259"/>
              <a:gd name="adj3" fmla="val 16667"/>
            </a:avLst>
          </a:prstGeom>
          <a:solidFill>
            <a:schemeClr val="tx2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" name="Rounded Rectangular Callout 11"/>
          <p:cNvSpPr/>
          <p:nvPr userDrawn="1"/>
        </p:nvSpPr>
        <p:spPr bwMode="auto">
          <a:xfrm>
            <a:off x="7296224" y="1412875"/>
            <a:ext cx="1012751" cy="676275"/>
          </a:xfrm>
          <a:prstGeom prst="wedgeRoundRectCallout">
            <a:avLst>
              <a:gd name="adj1" fmla="val 33183"/>
              <a:gd name="adj2" fmla="val 79832"/>
              <a:gd name="adj3" fmla="val 16667"/>
            </a:avLst>
          </a:prstGeom>
          <a:solidFill>
            <a:srgbClr val="FF5800">
              <a:alpha val="75000"/>
            </a:srgb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3" name="Picture 12" descr="NTP Logo RGB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60000" y="360000"/>
            <a:ext cx="2700528" cy="972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654000"/>
            <a:ext cx="9180000" cy="630000"/>
          </a:xfrm>
        </p:spPr>
        <p:txBody>
          <a:bodyPr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7368-46A3-4F17-B3DE-D25D40DA43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3193200"/>
            <a:ext cx="9540000" cy="360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360000" y="3083246"/>
            <a:ext cx="9525000" cy="201738"/>
          </a:xfrm>
          <a:prstGeom prst="rect">
            <a:avLst/>
          </a:prstGeom>
          <a:solidFill>
            <a:srgbClr val="FF5800">
              <a:alpha val="75000"/>
            </a:srgb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7" name="Picture 6" descr="NTP Logo 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60000" y="360000"/>
            <a:ext cx="2700528" cy="972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7368-46A3-4F17-B3DE-D25D40DA43A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800" y="1600571"/>
            <a:ext cx="4010400" cy="414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5708" y="1600571"/>
            <a:ext cx="4010400" cy="414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7368-46A3-4F17-B3DE-D25D40DA43A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7368-46A3-4F17-B3DE-D25D40DA43A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918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000" y="1800000"/>
            <a:ext cx="7920000" cy="39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0000" y="108000"/>
            <a:ext cx="2466000" cy="234000"/>
          </a:xfrm>
          <a:prstGeom prst="rect">
            <a:avLst/>
          </a:prstGeom>
        </p:spPr>
        <p:txBody>
          <a:bodyPr vert="horz" lIns="95793" tIns="47896" rIns="95793" bIns="4789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87368-46A3-4F17-B3DE-D25D40DA43A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85763" y="5950074"/>
            <a:ext cx="9175750" cy="0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0" y="282652"/>
            <a:ext cx="9561513" cy="145381"/>
            <a:chOff x="0" y="282652"/>
            <a:chExt cx="9561513" cy="145381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81000" y="319537"/>
              <a:ext cx="9180513" cy="10849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0" y="282652"/>
              <a:ext cx="1633538" cy="108000"/>
            </a:xfrm>
            <a:prstGeom prst="rect">
              <a:avLst/>
            </a:prstGeom>
            <a:solidFill>
              <a:srgbClr val="FF5800">
                <a:alpha val="75000"/>
              </a:srgbClr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pic>
        <p:nvPicPr>
          <p:cNvPr id="10" name="Picture 9" descr="NTP Logo RGB.jp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360000" y="6030000"/>
            <a:ext cx="1890370" cy="6806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0" r:id="rId7"/>
    <p:sldLayoutId id="2147483652" r:id="rId8"/>
    <p:sldLayoutId id="2147483654" r:id="rId9"/>
    <p:sldLayoutId id="2147483655" r:id="rId10"/>
    <p:sldLayoutId id="2147483657" r:id="rId11"/>
    <p:sldLayoutId id="2147483666" r:id="rId12"/>
    <p:sldLayoutId id="2147483667" r:id="rId13"/>
    <p:sldLayoutId id="2147483668" r:id="rId14"/>
    <p:sldLayoutId id="2147483658" r:id="rId15"/>
    <p:sldLayoutId id="2147483659" r:id="rId16"/>
  </p:sldLayoutIdLst>
  <p:txStyles>
    <p:titleStyle>
      <a:lvl1pPr algn="l" defTabSz="957925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57925" rtl="0" eaLnBrk="1" latinLnBrk="0" hangingPunct="1">
        <a:spcBef>
          <a:spcPts val="756"/>
        </a:spcBef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57925" rtl="0" eaLnBrk="1" latinLnBrk="0" hangingPunct="1">
        <a:spcBef>
          <a:spcPts val="672"/>
        </a:spcBef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57925" rtl="0" eaLnBrk="1" latinLnBrk="0" hangingPunct="1">
        <a:spcBef>
          <a:spcPts val="588"/>
        </a:spcBef>
        <a:buFont typeface="Wingdings" pitchFamily="2" charset="2"/>
        <a:buChar char="§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57925" rtl="0" eaLnBrk="1" latinLnBrk="0" hangingPunct="1">
        <a:spcBef>
          <a:spcPts val="504"/>
        </a:spcBef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57925" rtl="0" eaLnBrk="1" latinLnBrk="0" hangingPunct="1">
        <a:spcBef>
          <a:spcPts val="462"/>
        </a:spcBef>
        <a:buFont typeface="Wingdings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295" indent="-239481" algn="l" defTabSz="95792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678" y="5157986"/>
            <a:ext cx="9180000" cy="648072"/>
          </a:xfrm>
        </p:spPr>
        <p:txBody>
          <a:bodyPr/>
          <a:lstStyle/>
          <a:p>
            <a:pPr algn="ctr"/>
            <a:r>
              <a:rPr lang="en-GB" dirty="0" smtClean="0"/>
              <a:t>Flood Risk Implementation Plan Update</a:t>
            </a:r>
            <a:endParaRPr lang="en-GB" dirty="0"/>
          </a:p>
        </p:txBody>
      </p:sp>
      <p:pic>
        <p:nvPicPr>
          <p:cNvPr id="4" name="Picture 2" descr="S:\Environment\Engineering Services\TEAMS\Infrastructure\Land Drainage &amp; Flood Management\Culvert Maintenance Schedules\NTSWDP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573810"/>
            <a:ext cx="3635896" cy="1416409"/>
          </a:xfrm>
          <a:prstGeom prst="rect">
            <a:avLst/>
          </a:prstGeom>
          <a:noFill/>
        </p:spPr>
      </p:pic>
      <p:pic>
        <p:nvPicPr>
          <p:cNvPr id="5" name="Picture 4" descr="S:\Environment\Engineering Services\TEAMS\Infrastructure\Land Drainage &amp; Flood Management\Culvert Maintenance Schedules\Flood Read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00278" y="3645818"/>
            <a:ext cx="3600450" cy="1335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Major Projects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766" y="1557586"/>
            <a:ext cx="7920000" cy="3960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err="1" smtClean="0"/>
              <a:t>Astley</a:t>
            </a:r>
            <a:r>
              <a:rPr lang="en-GB" sz="2400" dirty="0" smtClean="0"/>
              <a:t> Drive</a:t>
            </a:r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Dudley </a:t>
            </a:r>
            <a:br>
              <a:rPr lang="en-GB" sz="2400" dirty="0" smtClean="0"/>
            </a:b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err="1" smtClean="0"/>
              <a:t>Shiremoor</a:t>
            </a:r>
            <a:r>
              <a:rPr lang="en-GB" sz="2400" dirty="0" smtClean="0"/>
              <a:t> &amp; </a:t>
            </a:r>
            <a:r>
              <a:rPr lang="en-GB" sz="2400" dirty="0" err="1" smtClean="0"/>
              <a:t>Wellfield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2400" y="692400"/>
            <a:ext cx="918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Astley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Drive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710" y="1557586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 smtClean="0"/>
              <a:t>Culvert replacement works nearing completion. </a:t>
            </a:r>
          </a:p>
        </p:txBody>
      </p:sp>
      <p:pic>
        <p:nvPicPr>
          <p:cNvPr id="2" name="Picture 2" descr="N:\Infrastructure\Flood Alleviation\14 - Astley Drive\Photographs\P108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6222" y="2205658"/>
            <a:ext cx="4245764" cy="3184323"/>
          </a:xfrm>
          <a:prstGeom prst="rect">
            <a:avLst/>
          </a:prstGeom>
          <a:noFill/>
        </p:spPr>
      </p:pic>
      <p:pic>
        <p:nvPicPr>
          <p:cNvPr id="3" name="Picture 3" descr="N:\Infrastructure\Flood Alleviation\14 - Astley Drive\Photographs\P108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18" y="2205658"/>
            <a:ext cx="4257214" cy="319291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59718" y="5446018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dirty="0" smtClean="0"/>
              <a:t>Inlet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96222" y="5446018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dirty="0" smtClean="0"/>
              <a:t>Outlet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12400" y="692400"/>
            <a:ext cx="918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Dudley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N:\Infrastructure\Flood Alleviation\4 - Dudley - Green Lane\Photographs\P1080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4334" y="3285778"/>
            <a:ext cx="3452574" cy="2589431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4334" y="567476"/>
            <a:ext cx="3477677" cy="260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87710" y="1557586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 smtClean="0"/>
              <a:t>Culvert installation complete.</a:t>
            </a:r>
          </a:p>
          <a:p>
            <a:endParaRPr lang="en-GB" sz="1800" b="1" dirty="0" smtClean="0"/>
          </a:p>
          <a:p>
            <a:r>
              <a:rPr lang="en-GB" sz="1800" b="1" dirty="0" smtClean="0"/>
              <a:t>Site clearance and replacement of topsoil to be carried out.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3934" y="3285778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err="1" smtClean="0"/>
              <a:t>Shiremoor</a:t>
            </a:r>
            <a:endParaRPr lang="en-GB" sz="4000" dirty="0"/>
          </a:p>
        </p:txBody>
      </p:sp>
      <p:sp>
        <p:nvSpPr>
          <p:cNvPr id="9" name="Rectangle 8"/>
          <p:cNvSpPr/>
          <p:nvPr/>
        </p:nvSpPr>
        <p:spPr>
          <a:xfrm>
            <a:off x="487710" y="1269554"/>
            <a:ext cx="9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800" b="1" dirty="0" smtClean="0"/>
              <a:t> Culvert works complete beneath </a:t>
            </a:r>
            <a:r>
              <a:rPr lang="en-GB" sz="1800" b="1" dirty="0" err="1" smtClean="0"/>
              <a:t>waggonway</a:t>
            </a:r>
            <a:r>
              <a:rPr lang="en-GB" sz="1800" b="1" dirty="0" smtClean="0"/>
              <a:t> &amp; New York Road – Complete </a:t>
            </a:r>
          </a:p>
          <a:p>
            <a:pPr>
              <a:buFont typeface="Arial" pitchFamily="34" charset="0"/>
              <a:buChar char="•"/>
            </a:pPr>
            <a:endParaRPr lang="en-GB" sz="1800" b="1" dirty="0" smtClean="0"/>
          </a:p>
          <a:p>
            <a:pPr>
              <a:buFont typeface="Arial" pitchFamily="34" charset="0"/>
              <a:buChar char="•"/>
            </a:pPr>
            <a:r>
              <a:rPr lang="en-GB" sz="1800" b="1" dirty="0" smtClean="0"/>
              <a:t> Blue Bell pit heap swale and drainage – Complete </a:t>
            </a:r>
          </a:p>
          <a:p>
            <a:pPr>
              <a:buFont typeface="Arial" pitchFamily="34" charset="0"/>
              <a:buChar char="•"/>
            </a:pPr>
            <a:endParaRPr lang="en-GB" sz="1800" b="1" dirty="0" smtClean="0"/>
          </a:p>
          <a:p>
            <a:pPr>
              <a:buFont typeface="Arial" pitchFamily="34" charset="0"/>
              <a:buChar char="•"/>
            </a:pPr>
            <a:r>
              <a:rPr lang="en-GB" sz="1800" b="1" dirty="0" smtClean="0"/>
              <a:t> New culvert replacement / installation at Clara Avenue – February / March 2015</a:t>
            </a:r>
          </a:p>
          <a:p>
            <a:pPr>
              <a:buFont typeface="Arial" pitchFamily="34" charset="0"/>
              <a:buChar char="•"/>
            </a:pPr>
            <a:endParaRPr lang="en-GB" sz="1800" b="1" dirty="0" smtClean="0"/>
          </a:p>
          <a:p>
            <a:pPr>
              <a:buFont typeface="Arial" pitchFamily="34" charset="0"/>
              <a:buChar char="•"/>
            </a:pPr>
            <a:r>
              <a:rPr lang="en-GB" sz="1800" b="1" dirty="0" smtClean="0"/>
              <a:t> New attenuation pond between </a:t>
            </a:r>
            <a:r>
              <a:rPr lang="en-GB" sz="1800" b="1" dirty="0" err="1" smtClean="0"/>
              <a:t>Shiremoor</a:t>
            </a:r>
            <a:r>
              <a:rPr lang="en-GB" sz="1800" b="1" dirty="0" smtClean="0"/>
              <a:t> &amp; </a:t>
            </a:r>
            <a:r>
              <a:rPr lang="en-GB" sz="1800" b="1" dirty="0" err="1" smtClean="0"/>
              <a:t>Wellfield</a:t>
            </a:r>
            <a:r>
              <a:rPr lang="en-GB" sz="1800" b="1" dirty="0" smtClean="0"/>
              <a:t> –  Spring 2015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710" y="3429793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N:\Infrastructure\Flood Alleviation\9 - Shiremoor\Photographs\Clara Avenue\P1070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8070" y="3429794"/>
            <a:ext cx="1782198" cy="237626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t="17404"/>
          <a:stretch>
            <a:fillRect/>
          </a:stretch>
        </p:blipFill>
        <p:spPr bwMode="auto">
          <a:xfrm>
            <a:off x="5600278" y="3429793"/>
            <a:ext cx="3861720" cy="239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Ongoing Investigations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766" y="1557586"/>
            <a:ext cx="7920000" cy="3960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err="1" smtClean="0"/>
              <a:t>Wellfield</a:t>
            </a:r>
            <a:endParaRPr lang="en-GB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err="1" smtClean="0"/>
              <a:t>Otterburn</a:t>
            </a:r>
            <a:r>
              <a:rPr lang="en-GB" sz="2400" dirty="0" smtClean="0"/>
              <a:t> Avenue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 Briar Vale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 Garth 22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 Oak Grove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 Allendale Crescent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err="1" smtClean="0"/>
              <a:t>Bywell</a:t>
            </a:r>
            <a:r>
              <a:rPr lang="en-GB" sz="2400" dirty="0" smtClean="0"/>
              <a:t> Grove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i="1" dirty="0" smtClean="0"/>
              <a:t>Next Quarter</a:t>
            </a:r>
            <a:endParaRPr lang="en-GB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782" y="1629594"/>
            <a:ext cx="6768752" cy="396044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Physical work commencing on the ground on a number of the schemes:</a:t>
            </a:r>
            <a:br>
              <a:rPr lang="en-GB" sz="2000" dirty="0" smtClean="0"/>
            </a:b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Clara Avenue, </a:t>
            </a:r>
            <a:r>
              <a:rPr lang="en-GB" sz="2000" dirty="0" err="1" smtClean="0"/>
              <a:t>Shiremoor</a:t>
            </a: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Oak Grove, </a:t>
            </a:r>
            <a:r>
              <a:rPr lang="en-GB" sz="2000" dirty="0" err="1" smtClean="0"/>
              <a:t>Wallsend</a:t>
            </a: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Garth 22, Killingworth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782" y="693490"/>
            <a:ext cx="6768752" cy="3456384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tnership Powerpoint Template (final)">
  <a:themeElements>
    <a:clrScheme name="North Tyneside">
      <a:dk1>
        <a:srgbClr val="005B82"/>
      </a:dk1>
      <a:lt1>
        <a:srgbClr val="FFFFFF"/>
      </a:lt1>
      <a:dk2>
        <a:srgbClr val="F0AB00"/>
      </a:dk2>
      <a:lt2>
        <a:srgbClr val="FFFFFF"/>
      </a:lt2>
      <a:accent1>
        <a:srgbClr val="747678"/>
      </a:accent1>
      <a:accent2>
        <a:srgbClr val="F0AB00"/>
      </a:accent2>
      <a:accent3>
        <a:srgbClr val="A1C6CF"/>
      </a:accent3>
      <a:accent4>
        <a:srgbClr val="4F2683"/>
      </a:accent4>
      <a:accent5>
        <a:srgbClr val="91004B"/>
      </a:accent5>
      <a:accent6>
        <a:srgbClr val="7AB800"/>
      </a:accent6>
      <a:hlink>
        <a:srgbClr val="005B82"/>
      </a:hlink>
      <a:folHlink>
        <a:srgbClr val="005B8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Partnership Powerpoint Template (final)</Template>
  <TotalTime>1205</TotalTime>
  <Words>125</Words>
  <Application>Microsoft Office PowerPoint</Application>
  <PresentationFormat>Custom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Partnership Powerpoint Template (final)</vt:lpstr>
      <vt:lpstr>Flood Risk Implementation Plan Update</vt:lpstr>
      <vt:lpstr>Major Projects</vt:lpstr>
      <vt:lpstr>Slide 3</vt:lpstr>
      <vt:lpstr>Slide 4</vt:lpstr>
      <vt:lpstr>Shiremoor</vt:lpstr>
      <vt:lpstr>Ongoing Investigations</vt:lpstr>
      <vt:lpstr>Next Quarter</vt:lpstr>
      <vt:lpstr>Slide 8</vt:lpstr>
    </vt:vector>
  </TitlesOfParts>
  <Company>Capita Symonds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SOMETHING FLOODING TITLE REQUIRD!</dc:title>
  <dc:creator>jade.bruce</dc:creator>
  <cp:lastModifiedBy>steven.harvey</cp:lastModifiedBy>
  <cp:revision>101</cp:revision>
  <dcterms:created xsi:type="dcterms:W3CDTF">2013-09-30T10:20:40Z</dcterms:created>
  <dcterms:modified xsi:type="dcterms:W3CDTF">2015-01-13T17:22:28Z</dcterms:modified>
</cp:coreProperties>
</file>